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7199313" cy="10080625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3" d="100"/>
          <a:sy n="53" d="100"/>
        </p:scale>
        <p:origin x="2664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949" y="1649770"/>
            <a:ext cx="6119416" cy="3509551"/>
          </a:xfrm>
        </p:spPr>
        <p:txBody>
          <a:bodyPr anchor="b"/>
          <a:lstStyle>
            <a:lvl1pPr algn="ctr">
              <a:defRPr sz="472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914" y="5294662"/>
            <a:ext cx="5399485" cy="2433817"/>
          </a:xfrm>
        </p:spPr>
        <p:txBody>
          <a:bodyPr/>
          <a:lstStyle>
            <a:lvl1pPr marL="0" indent="0" algn="ctr">
              <a:buNone/>
              <a:defRPr sz="1890"/>
            </a:lvl1pPr>
            <a:lvl2pPr marL="359954" indent="0" algn="ctr">
              <a:buNone/>
              <a:defRPr sz="1575"/>
            </a:lvl2pPr>
            <a:lvl3pPr marL="719907" indent="0" algn="ctr">
              <a:buNone/>
              <a:defRPr sz="1417"/>
            </a:lvl3pPr>
            <a:lvl4pPr marL="1079861" indent="0" algn="ctr">
              <a:buNone/>
              <a:defRPr sz="1260"/>
            </a:lvl4pPr>
            <a:lvl5pPr marL="1439814" indent="0" algn="ctr">
              <a:buNone/>
              <a:defRPr sz="1260"/>
            </a:lvl5pPr>
            <a:lvl6pPr marL="1799768" indent="0" algn="ctr">
              <a:buNone/>
              <a:defRPr sz="1260"/>
            </a:lvl6pPr>
            <a:lvl7pPr marL="2159721" indent="0" algn="ctr">
              <a:buNone/>
              <a:defRPr sz="1260"/>
            </a:lvl7pPr>
            <a:lvl8pPr marL="2519675" indent="0" algn="ctr">
              <a:buNone/>
              <a:defRPr sz="1260"/>
            </a:lvl8pPr>
            <a:lvl9pPr marL="2879628" indent="0" algn="ctr">
              <a:buNone/>
              <a:defRPr sz="126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F0C32-9025-49B0-BDE8-161E1F43A1E5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3532C-9A39-495B-9D24-FEB75B7BB8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6542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F0C32-9025-49B0-BDE8-161E1F43A1E5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3532C-9A39-495B-9D24-FEB75B7BB8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0270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2009" y="536700"/>
            <a:ext cx="1552352" cy="8542864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4953" y="536700"/>
            <a:ext cx="4567064" cy="8542864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F0C32-9025-49B0-BDE8-161E1F43A1E5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3532C-9A39-495B-9D24-FEB75B7BB8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5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F0C32-9025-49B0-BDE8-161E1F43A1E5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3532C-9A39-495B-9D24-FEB75B7BB8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0556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204" y="2513159"/>
            <a:ext cx="6209407" cy="4193259"/>
          </a:xfrm>
        </p:spPr>
        <p:txBody>
          <a:bodyPr anchor="b"/>
          <a:lstStyle>
            <a:lvl1pPr>
              <a:defRPr sz="472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1204" y="6746088"/>
            <a:ext cx="6209407" cy="2205136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1pPr>
            <a:lvl2pPr marL="359954" indent="0">
              <a:buNone/>
              <a:defRPr sz="1575">
                <a:solidFill>
                  <a:schemeClr val="tx1">
                    <a:tint val="82000"/>
                  </a:schemeClr>
                </a:solidFill>
              </a:defRPr>
            </a:lvl2pPr>
            <a:lvl3pPr marL="719907" indent="0">
              <a:buNone/>
              <a:defRPr sz="1417">
                <a:solidFill>
                  <a:schemeClr val="tx1">
                    <a:tint val="82000"/>
                  </a:schemeClr>
                </a:solidFill>
              </a:defRPr>
            </a:lvl3pPr>
            <a:lvl4pPr marL="1079861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4pPr>
            <a:lvl5pPr marL="1439814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5pPr>
            <a:lvl6pPr marL="1799768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6pPr>
            <a:lvl7pPr marL="2159721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7pPr>
            <a:lvl8pPr marL="2519675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8pPr>
            <a:lvl9pPr marL="2879628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F0C32-9025-49B0-BDE8-161E1F43A1E5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3532C-9A39-495B-9D24-FEB75B7BB8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6959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4953" y="2683500"/>
            <a:ext cx="3059708" cy="639606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652" y="2683500"/>
            <a:ext cx="3059708" cy="639606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F0C32-9025-49B0-BDE8-161E1F43A1E5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3532C-9A39-495B-9D24-FEB75B7BB8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9356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1" y="536702"/>
            <a:ext cx="6209407" cy="194845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891" y="2471154"/>
            <a:ext cx="3045646" cy="1211074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891" y="3682228"/>
            <a:ext cx="3045646" cy="541600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4652" y="2471154"/>
            <a:ext cx="3060646" cy="1211074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44652" y="3682228"/>
            <a:ext cx="3060646" cy="541600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F0C32-9025-49B0-BDE8-161E1F43A1E5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3532C-9A39-495B-9D24-FEB75B7BB8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9574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F0C32-9025-49B0-BDE8-161E1F43A1E5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3532C-9A39-495B-9D24-FEB75B7BB8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826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F0C32-9025-49B0-BDE8-161E1F43A1E5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3532C-9A39-495B-9D24-FEB75B7BB8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3436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672042"/>
            <a:ext cx="2321966" cy="2352146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0646" y="1451426"/>
            <a:ext cx="3644652" cy="7163777"/>
          </a:xfrm>
        </p:spPr>
        <p:txBody>
          <a:bodyPr/>
          <a:lstStyle>
            <a:lvl1pPr>
              <a:defRPr sz="2519"/>
            </a:lvl1pPr>
            <a:lvl2pPr>
              <a:defRPr sz="2204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3024188"/>
            <a:ext cx="2321966" cy="5602681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F0C32-9025-49B0-BDE8-161E1F43A1E5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3532C-9A39-495B-9D24-FEB75B7BB8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7587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672042"/>
            <a:ext cx="2321966" cy="2352146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60646" y="1451426"/>
            <a:ext cx="3644652" cy="7163777"/>
          </a:xfrm>
        </p:spPr>
        <p:txBody>
          <a:bodyPr anchor="t"/>
          <a:lstStyle>
            <a:lvl1pPr marL="0" indent="0">
              <a:buNone/>
              <a:defRPr sz="2519"/>
            </a:lvl1pPr>
            <a:lvl2pPr marL="359954" indent="0">
              <a:buNone/>
              <a:defRPr sz="2204"/>
            </a:lvl2pPr>
            <a:lvl3pPr marL="719907" indent="0">
              <a:buNone/>
              <a:defRPr sz="1890"/>
            </a:lvl3pPr>
            <a:lvl4pPr marL="1079861" indent="0">
              <a:buNone/>
              <a:defRPr sz="1575"/>
            </a:lvl4pPr>
            <a:lvl5pPr marL="1439814" indent="0">
              <a:buNone/>
              <a:defRPr sz="1575"/>
            </a:lvl5pPr>
            <a:lvl6pPr marL="1799768" indent="0">
              <a:buNone/>
              <a:defRPr sz="1575"/>
            </a:lvl6pPr>
            <a:lvl7pPr marL="2159721" indent="0">
              <a:buNone/>
              <a:defRPr sz="1575"/>
            </a:lvl7pPr>
            <a:lvl8pPr marL="2519675" indent="0">
              <a:buNone/>
              <a:defRPr sz="1575"/>
            </a:lvl8pPr>
            <a:lvl9pPr marL="2879628" indent="0">
              <a:buNone/>
              <a:defRPr sz="1575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3024188"/>
            <a:ext cx="2321966" cy="5602681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F0C32-9025-49B0-BDE8-161E1F43A1E5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3532C-9A39-495B-9D24-FEB75B7BB8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6541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4953" y="536702"/>
            <a:ext cx="6209407" cy="1948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953" y="2683500"/>
            <a:ext cx="6209407" cy="639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4953" y="9343248"/>
            <a:ext cx="1619845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8F0C32-9025-49B0-BDE8-161E1F43A1E5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84773" y="9343248"/>
            <a:ext cx="2429768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4515" y="9343248"/>
            <a:ext cx="1619845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53532C-9A39-495B-9D24-FEB75B7BB8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5982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19907" rtl="0" eaLnBrk="1" latinLnBrk="0" hangingPunct="1">
        <a:lnSpc>
          <a:spcPct val="90000"/>
        </a:lnSpc>
        <a:spcBef>
          <a:spcPct val="0"/>
        </a:spcBef>
        <a:buNone/>
        <a:defRPr kumimoji="1" sz="34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977" indent="-179977" algn="l" defTabSz="71990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kumimoji="1" sz="2204" kern="1200">
          <a:solidFill>
            <a:schemeClr val="tx1"/>
          </a:solidFill>
          <a:latin typeface="+mn-lt"/>
          <a:ea typeface="+mn-ea"/>
          <a:cs typeface="+mn-cs"/>
        </a:defRPr>
      </a:lvl1pPr>
      <a:lvl2pPr marL="539930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899884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59837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619791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97974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339698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699652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305960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9907" rtl="0" eaLnBrk="1" latinLnBrk="0" hangingPunct="1"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1pPr>
      <a:lvl2pPr marL="359954" algn="l" defTabSz="719907" rtl="0" eaLnBrk="1" latinLnBrk="0" hangingPunct="1"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719907" algn="l" defTabSz="719907" rtl="0" eaLnBrk="1" latinLnBrk="0" hangingPunct="1"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079861" algn="l" defTabSz="719907" rtl="0" eaLnBrk="1" latinLnBrk="0" hangingPunct="1"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39814" algn="l" defTabSz="719907" rtl="0" eaLnBrk="1" latinLnBrk="0" hangingPunct="1"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99768" algn="l" defTabSz="719907" rtl="0" eaLnBrk="1" latinLnBrk="0" hangingPunct="1"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59721" algn="l" defTabSz="719907" rtl="0" eaLnBrk="1" latinLnBrk="0" hangingPunct="1"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519675" algn="l" defTabSz="719907" rtl="0" eaLnBrk="1" latinLnBrk="0" hangingPunct="1"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879628" algn="l" defTabSz="719907" rtl="0" eaLnBrk="1" latinLnBrk="0" hangingPunct="1"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C240CD17-E115-E54F-196C-7D8DC9B612A5}"/>
              </a:ext>
            </a:extLst>
          </p:cNvPr>
          <p:cNvCxnSpPr>
            <a:cxnSpLocks/>
          </p:cNvCxnSpPr>
          <p:nvPr/>
        </p:nvCxnSpPr>
        <p:spPr>
          <a:xfrm>
            <a:off x="3615522" y="-4377390"/>
            <a:ext cx="1" cy="4377390"/>
          </a:xfrm>
          <a:prstGeom prst="line">
            <a:avLst/>
          </a:prstGeom>
          <a:ln w="9525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A1F73E5-0667-6EBA-D9A0-BE0B7B179E3A}"/>
              </a:ext>
            </a:extLst>
          </p:cNvPr>
          <p:cNvSpPr/>
          <p:nvPr/>
        </p:nvSpPr>
        <p:spPr>
          <a:xfrm>
            <a:off x="304801" y="6631192"/>
            <a:ext cx="2700000" cy="234000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A4FC887-2A23-166F-714A-DD7709EFE9F1}"/>
              </a:ext>
            </a:extLst>
          </p:cNvPr>
          <p:cNvSpPr/>
          <p:nvPr/>
        </p:nvSpPr>
        <p:spPr>
          <a:xfrm>
            <a:off x="3875315" y="6631192"/>
            <a:ext cx="2700000" cy="234000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51261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243</TotalTime>
  <Words>0</Words>
  <Application>Microsoft Office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Takuya Hironaka</dc:creator>
  <cp:lastModifiedBy>Takuya Hironaka</cp:lastModifiedBy>
  <cp:revision>11</cp:revision>
  <cp:lastPrinted>2026-07-31T04:39:59Z</cp:lastPrinted>
  <dcterms:created xsi:type="dcterms:W3CDTF">2026-07-31T00:48:39Z</dcterms:created>
  <dcterms:modified xsi:type="dcterms:W3CDTF">2026-07-31T05:54:33Z</dcterms:modified>
</cp:coreProperties>
</file>